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1"/>
  </p:sldMasterIdLst>
  <p:notesMasterIdLst>
    <p:notesMasterId r:id="rId6"/>
  </p:notesMasterIdLst>
  <p:handoutMasterIdLst>
    <p:handoutMasterId r:id="rId7"/>
  </p:handoutMasterIdLst>
  <p:sldIdLst>
    <p:sldId id="2076138278" r:id="rId2"/>
    <p:sldId id="2076138465" r:id="rId3"/>
    <p:sldId id="2076138467" r:id="rId4"/>
    <p:sldId id="2076138468" r:id="rId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45" autoAdjust="0"/>
    <p:restoredTop sz="96327" autoAdjust="0"/>
  </p:normalViewPr>
  <p:slideViewPr>
    <p:cSldViewPr snapToGrid="0">
      <p:cViewPr varScale="1">
        <p:scale>
          <a:sx n="122" d="100"/>
          <a:sy n="122" d="100"/>
        </p:scale>
        <p:origin x="240" y="512"/>
      </p:cViewPr>
      <p:guideLst>
        <p:guide orient="horz" pos="640"/>
        <p:guide pos="3840"/>
      </p:guideLst>
    </p:cSldViewPr>
  </p:slideViewPr>
  <p:outlineViewPr>
    <p:cViewPr>
      <p:scale>
        <a:sx n="33" d="100"/>
        <a:sy n="33" d="100"/>
      </p:scale>
      <p:origin x="0" y="-41080"/>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9/28/21 2:59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png>
</file>

<file path=ppt/media/image23.png>
</file>

<file path=ppt/media/image24.png>
</file>

<file path=ppt/media/image25.png>
</file>

<file path=ppt/media/image26.jpg>
</file>

<file path=ppt/media/image27.jpg>
</file>

<file path=ppt/media/image28.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9/28/21 2:59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9/28/21 2:59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3185834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9.xml"/><Relationship Id="rId4" Type="http://schemas.openxmlformats.org/officeDocument/2006/relationships/image" Target="../media/image26.jpg"/></Relationships>
</file>

<file path=ppt/slides/_rels/slide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425780"/>
            <a:ext cx="5509754" cy="1107996"/>
          </a:xfrm>
        </p:spPr>
        <p:txBody>
          <a:bodyPr/>
          <a:lstStyle/>
          <a:p>
            <a:r>
              <a:rPr lang="en-US" dirty="0" err="1"/>
              <a:t>Annielytics</a:t>
            </a:r>
            <a:br>
              <a:rPr lang="en-US" dirty="0"/>
            </a:br>
            <a:r>
              <a:rPr lang="en-US" dirty="0"/>
              <a:t>Brand Extension</a:t>
            </a:r>
          </a:p>
        </p:txBody>
      </p:sp>
    </p:spTree>
    <p:extLst>
      <p:ext uri="{BB962C8B-B14F-4D97-AF65-F5344CB8AC3E}">
        <p14:creationId xmlns:p14="http://schemas.microsoft.com/office/powerpoint/2010/main" val="218268394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rrow&#10;&#10;Description automatically generated with low confidence">
            <a:extLst>
              <a:ext uri="{FF2B5EF4-FFF2-40B4-BE49-F238E27FC236}">
                <a16:creationId xmlns:a16="http://schemas.microsoft.com/office/drawing/2014/main" id="{DC11300B-1474-464A-8017-F4E7F3DA166E}"/>
              </a:ext>
            </a:extLst>
          </p:cNvPr>
          <p:cNvPicPr>
            <a:picLocks noChangeAspect="1"/>
          </p:cNvPicPr>
          <p:nvPr/>
        </p:nvPicPr>
        <p:blipFill rotWithShape="1">
          <a:blip r:embed="rId2"/>
          <a:srcRect r="2796" b="2796"/>
          <a:stretch/>
        </p:blipFill>
        <p:spPr>
          <a:xfrm>
            <a:off x="1062214" y="2390250"/>
            <a:ext cx="4623882" cy="2600933"/>
          </a:xfrm>
          <a:prstGeom prst="rect">
            <a:avLst/>
          </a:prstGeom>
          <a:effectLst>
            <a:outerShdw blurRad="179390" sx="102000" sy="102000" algn="ctr" rotWithShape="0">
              <a:prstClr val="black">
                <a:alpha val="19000"/>
              </a:prstClr>
            </a:outerShdw>
          </a:effectLst>
        </p:spPr>
      </p:pic>
      <p:pic>
        <p:nvPicPr>
          <p:cNvPr id="23" name="Picture 22" descr="A picture containing text&#10;&#10;Description automatically generated">
            <a:extLst>
              <a:ext uri="{FF2B5EF4-FFF2-40B4-BE49-F238E27FC236}">
                <a16:creationId xmlns:a16="http://schemas.microsoft.com/office/drawing/2014/main" id="{6C6584D0-225B-CE4A-A688-1073BBB7012D}"/>
              </a:ext>
            </a:extLst>
          </p:cNvPr>
          <p:cNvPicPr>
            <a:picLocks noChangeAspect="1"/>
          </p:cNvPicPr>
          <p:nvPr/>
        </p:nvPicPr>
        <p:blipFill>
          <a:blip r:embed="rId3"/>
          <a:stretch>
            <a:fillRect/>
          </a:stretch>
        </p:blipFill>
        <p:spPr>
          <a:xfrm>
            <a:off x="6264835" y="2390250"/>
            <a:ext cx="4623882" cy="2600933"/>
          </a:xfrm>
          <a:prstGeom prst="rect">
            <a:avLst/>
          </a:prstGeom>
          <a:effectLst>
            <a:outerShdw blurRad="179390" sx="102000" sy="102000" algn="ctr" rotWithShape="0">
              <a:prstClr val="black">
                <a:alpha val="19000"/>
              </a:prstClr>
            </a:outerShdw>
          </a:effectLst>
        </p:spPr>
      </p:pic>
      <p:sp>
        <p:nvSpPr>
          <p:cNvPr id="29" name="TextBox 28">
            <a:extLst>
              <a:ext uri="{FF2B5EF4-FFF2-40B4-BE49-F238E27FC236}">
                <a16:creationId xmlns:a16="http://schemas.microsoft.com/office/drawing/2014/main" id="{0F9381C1-1DD8-5F43-A985-35FEE875D645}"/>
              </a:ext>
            </a:extLst>
          </p:cNvPr>
          <p:cNvSpPr txBox="1"/>
          <p:nvPr/>
        </p:nvSpPr>
        <p:spPr>
          <a:xfrm>
            <a:off x="1062214" y="2091558"/>
            <a:ext cx="471283" cy="107722"/>
          </a:xfrm>
          <a:prstGeom prst="rect">
            <a:avLst/>
          </a:prstGeom>
          <a:noFill/>
        </p:spPr>
        <p:txBody>
          <a:bodyPr wrap="none" lIns="0" tIns="0" rIns="0" bIns="0" rtlCol="0">
            <a:spAutoFit/>
          </a:bodyPr>
          <a:lstStyle/>
          <a:p>
            <a:pPr algn="l"/>
            <a:r>
              <a:rPr lang="en-US" sz="700" b="1" spc="300" dirty="0"/>
              <a:t>INTRO</a:t>
            </a:r>
          </a:p>
        </p:txBody>
      </p:sp>
      <p:sp>
        <p:nvSpPr>
          <p:cNvPr id="30" name="TextBox 29">
            <a:extLst>
              <a:ext uri="{FF2B5EF4-FFF2-40B4-BE49-F238E27FC236}">
                <a16:creationId xmlns:a16="http://schemas.microsoft.com/office/drawing/2014/main" id="{AC23AC55-3CBB-A043-9FF5-3B3F502E2809}"/>
              </a:ext>
            </a:extLst>
          </p:cNvPr>
          <p:cNvSpPr txBox="1"/>
          <p:nvPr/>
        </p:nvSpPr>
        <p:spPr>
          <a:xfrm>
            <a:off x="6275345" y="2091558"/>
            <a:ext cx="503343" cy="107722"/>
          </a:xfrm>
          <a:prstGeom prst="rect">
            <a:avLst/>
          </a:prstGeom>
          <a:noFill/>
        </p:spPr>
        <p:txBody>
          <a:bodyPr wrap="none" lIns="0" tIns="0" rIns="0" bIns="0" rtlCol="0">
            <a:spAutoFit/>
          </a:bodyPr>
          <a:lstStyle/>
          <a:p>
            <a:pPr algn="l"/>
            <a:r>
              <a:rPr lang="en-US" sz="700" b="1" spc="300" dirty="0"/>
              <a:t>OUTRO</a:t>
            </a:r>
          </a:p>
        </p:txBody>
      </p:sp>
      <p:sp>
        <p:nvSpPr>
          <p:cNvPr id="31" name="TextBox 30">
            <a:extLst>
              <a:ext uri="{FF2B5EF4-FFF2-40B4-BE49-F238E27FC236}">
                <a16:creationId xmlns:a16="http://schemas.microsoft.com/office/drawing/2014/main" id="{B0047769-942D-A84B-990C-1BF35F713DA1}"/>
              </a:ext>
            </a:extLst>
          </p:cNvPr>
          <p:cNvSpPr txBox="1"/>
          <p:nvPr/>
        </p:nvSpPr>
        <p:spPr>
          <a:xfrm>
            <a:off x="1103242" y="5223641"/>
            <a:ext cx="3156313" cy="138499"/>
          </a:xfrm>
          <a:prstGeom prst="rect">
            <a:avLst/>
          </a:prstGeom>
          <a:noFill/>
        </p:spPr>
        <p:txBody>
          <a:bodyPr wrap="none" lIns="0" tIns="0" rIns="0" bIns="0" rtlCol="0">
            <a:spAutoFit/>
          </a:bodyPr>
          <a:lstStyle/>
          <a:p>
            <a:pPr algn="l"/>
            <a:r>
              <a:rPr lang="en-US" sz="900" dirty="0">
                <a:solidFill>
                  <a:schemeClr val="accent6"/>
                </a:solidFill>
              </a:rPr>
              <a:t>Motion: Logo to animate on, echo elements, then sound wave</a:t>
            </a:r>
          </a:p>
        </p:txBody>
      </p:sp>
      <p:sp>
        <p:nvSpPr>
          <p:cNvPr id="33" name="TextBox 32">
            <a:extLst>
              <a:ext uri="{FF2B5EF4-FFF2-40B4-BE49-F238E27FC236}">
                <a16:creationId xmlns:a16="http://schemas.microsoft.com/office/drawing/2014/main" id="{0969C843-2386-D848-82AF-8AB60EA42B6D}"/>
              </a:ext>
            </a:extLst>
          </p:cNvPr>
          <p:cNvSpPr txBox="1"/>
          <p:nvPr/>
        </p:nvSpPr>
        <p:spPr>
          <a:xfrm>
            <a:off x="6354290" y="5223641"/>
            <a:ext cx="3603551" cy="138499"/>
          </a:xfrm>
          <a:prstGeom prst="rect">
            <a:avLst/>
          </a:prstGeom>
          <a:noFill/>
        </p:spPr>
        <p:txBody>
          <a:bodyPr wrap="none" lIns="0" tIns="0" rIns="0" bIns="0" rtlCol="0">
            <a:spAutoFit/>
          </a:bodyPr>
          <a:lstStyle/>
          <a:p>
            <a:pPr algn="l"/>
            <a:r>
              <a:rPr lang="en-US" sz="900" dirty="0">
                <a:solidFill>
                  <a:schemeClr val="accent6"/>
                </a:solidFill>
              </a:rPr>
              <a:t>Motion: Logo to animate on, the three line will appear like an equalizer</a:t>
            </a:r>
          </a:p>
        </p:txBody>
      </p:sp>
    </p:spTree>
    <p:extLst>
      <p:ext uri="{BB962C8B-B14F-4D97-AF65-F5344CB8AC3E}">
        <p14:creationId xmlns:p14="http://schemas.microsoft.com/office/powerpoint/2010/main" val="407534452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person&#10;&#10;Description automatically generated">
            <a:extLst>
              <a:ext uri="{FF2B5EF4-FFF2-40B4-BE49-F238E27FC236}">
                <a16:creationId xmlns:a16="http://schemas.microsoft.com/office/drawing/2014/main" id="{C8D0D9C2-7C52-8E42-842C-606A076E7547}"/>
              </a:ext>
            </a:extLst>
          </p:cNvPr>
          <p:cNvPicPr>
            <a:picLocks noChangeAspect="1"/>
          </p:cNvPicPr>
          <p:nvPr/>
        </p:nvPicPr>
        <p:blipFill>
          <a:blip r:embed="rId2"/>
          <a:stretch>
            <a:fillRect/>
          </a:stretch>
        </p:blipFill>
        <p:spPr>
          <a:xfrm>
            <a:off x="6264835" y="914916"/>
            <a:ext cx="4623882" cy="2600933"/>
          </a:xfrm>
          <a:prstGeom prst="rect">
            <a:avLst/>
          </a:prstGeom>
          <a:effectLst>
            <a:outerShdw blurRad="179390" sx="102000" sy="102000" algn="ctr" rotWithShape="0">
              <a:prstClr val="black">
                <a:alpha val="19000"/>
              </a:prstClr>
            </a:outerShdw>
          </a:effectLst>
        </p:spPr>
      </p:pic>
      <p:pic>
        <p:nvPicPr>
          <p:cNvPr id="6" name="Picture 5" descr="A picture containing text, person, indoor&#10;&#10;Description automatically generated">
            <a:extLst>
              <a:ext uri="{FF2B5EF4-FFF2-40B4-BE49-F238E27FC236}">
                <a16:creationId xmlns:a16="http://schemas.microsoft.com/office/drawing/2014/main" id="{E9A8DE1B-3F57-F04B-814E-41B2C8F9A6C4}"/>
              </a:ext>
            </a:extLst>
          </p:cNvPr>
          <p:cNvPicPr>
            <a:picLocks noChangeAspect="1"/>
          </p:cNvPicPr>
          <p:nvPr/>
        </p:nvPicPr>
        <p:blipFill>
          <a:blip r:embed="rId3"/>
          <a:stretch>
            <a:fillRect/>
          </a:stretch>
        </p:blipFill>
        <p:spPr>
          <a:xfrm>
            <a:off x="6264835" y="3777217"/>
            <a:ext cx="4623882" cy="2600933"/>
          </a:xfrm>
          <a:prstGeom prst="rect">
            <a:avLst/>
          </a:prstGeom>
          <a:effectLst>
            <a:outerShdw blurRad="179390" sx="102000" sy="102000" algn="ctr" rotWithShape="0">
              <a:prstClr val="black">
                <a:alpha val="19000"/>
              </a:prstClr>
            </a:outerShdw>
          </a:effectLst>
        </p:spPr>
      </p:pic>
      <p:pic>
        <p:nvPicPr>
          <p:cNvPr id="7" name="Picture 6">
            <a:extLst>
              <a:ext uri="{FF2B5EF4-FFF2-40B4-BE49-F238E27FC236}">
                <a16:creationId xmlns:a16="http://schemas.microsoft.com/office/drawing/2014/main" id="{EE2E4E70-B371-934C-A8B9-50D697A9F932}"/>
              </a:ext>
            </a:extLst>
          </p:cNvPr>
          <p:cNvPicPr>
            <a:picLocks noChangeAspect="1"/>
          </p:cNvPicPr>
          <p:nvPr/>
        </p:nvPicPr>
        <p:blipFill>
          <a:blip r:embed="rId4"/>
          <a:srcRect/>
          <a:stretch/>
        </p:blipFill>
        <p:spPr>
          <a:xfrm>
            <a:off x="1062215" y="2390250"/>
            <a:ext cx="4623880" cy="2600933"/>
          </a:xfrm>
          <a:prstGeom prst="rect">
            <a:avLst/>
          </a:prstGeom>
          <a:effectLst>
            <a:outerShdw blurRad="179390" sx="102000" sy="102000" algn="ctr" rotWithShape="0">
              <a:prstClr val="black">
                <a:alpha val="19000"/>
              </a:prstClr>
            </a:outerShdw>
          </a:effectLst>
        </p:spPr>
      </p:pic>
      <p:sp>
        <p:nvSpPr>
          <p:cNvPr id="9" name="TextBox 8">
            <a:extLst>
              <a:ext uri="{FF2B5EF4-FFF2-40B4-BE49-F238E27FC236}">
                <a16:creationId xmlns:a16="http://schemas.microsoft.com/office/drawing/2014/main" id="{24C45CB6-FB56-6E45-A3ED-F87DF2F42D95}"/>
              </a:ext>
            </a:extLst>
          </p:cNvPr>
          <p:cNvSpPr txBox="1"/>
          <p:nvPr/>
        </p:nvSpPr>
        <p:spPr>
          <a:xfrm>
            <a:off x="1062214" y="2091558"/>
            <a:ext cx="1122102" cy="107722"/>
          </a:xfrm>
          <a:prstGeom prst="rect">
            <a:avLst/>
          </a:prstGeom>
          <a:noFill/>
        </p:spPr>
        <p:txBody>
          <a:bodyPr wrap="none" lIns="0" tIns="0" rIns="0" bIns="0" rtlCol="0">
            <a:spAutoFit/>
          </a:bodyPr>
          <a:lstStyle/>
          <a:p>
            <a:pPr algn="l"/>
            <a:r>
              <a:rPr lang="en-US" sz="700" b="1" spc="300" dirty="0"/>
              <a:t>LOWER THIRDS</a:t>
            </a:r>
          </a:p>
        </p:txBody>
      </p:sp>
      <p:sp>
        <p:nvSpPr>
          <p:cNvPr id="10" name="TextBox 9">
            <a:extLst>
              <a:ext uri="{FF2B5EF4-FFF2-40B4-BE49-F238E27FC236}">
                <a16:creationId xmlns:a16="http://schemas.microsoft.com/office/drawing/2014/main" id="{0CB5B367-E60D-B54A-B956-C9575AC681F0}"/>
              </a:ext>
            </a:extLst>
          </p:cNvPr>
          <p:cNvSpPr txBox="1"/>
          <p:nvPr/>
        </p:nvSpPr>
        <p:spPr>
          <a:xfrm>
            <a:off x="1103242" y="5223641"/>
            <a:ext cx="4206280" cy="138499"/>
          </a:xfrm>
          <a:prstGeom prst="rect">
            <a:avLst/>
          </a:prstGeom>
          <a:noFill/>
        </p:spPr>
        <p:txBody>
          <a:bodyPr wrap="none" lIns="0" tIns="0" rIns="0" bIns="0" rtlCol="0">
            <a:spAutoFit/>
          </a:bodyPr>
          <a:lstStyle/>
          <a:p>
            <a:pPr algn="l"/>
            <a:r>
              <a:rPr lang="en-US" sz="900" dirty="0">
                <a:solidFill>
                  <a:schemeClr val="accent6"/>
                </a:solidFill>
              </a:rPr>
              <a:t>Motion: Three bars appear on like an equalizer, name, company and title to appear </a:t>
            </a:r>
          </a:p>
        </p:txBody>
      </p:sp>
      <p:sp>
        <p:nvSpPr>
          <p:cNvPr id="11" name="TextBox 10">
            <a:extLst>
              <a:ext uri="{FF2B5EF4-FFF2-40B4-BE49-F238E27FC236}">
                <a16:creationId xmlns:a16="http://schemas.microsoft.com/office/drawing/2014/main" id="{69D9914C-0154-304F-9564-803B09EEC42B}"/>
              </a:ext>
            </a:extLst>
          </p:cNvPr>
          <p:cNvSpPr txBox="1"/>
          <p:nvPr/>
        </p:nvSpPr>
        <p:spPr>
          <a:xfrm>
            <a:off x="6264835" y="662151"/>
            <a:ext cx="2545569" cy="107722"/>
          </a:xfrm>
          <a:prstGeom prst="rect">
            <a:avLst/>
          </a:prstGeom>
          <a:noFill/>
        </p:spPr>
        <p:txBody>
          <a:bodyPr wrap="none" lIns="0" tIns="0" rIns="0" bIns="0" rtlCol="0">
            <a:spAutoFit/>
          </a:bodyPr>
          <a:lstStyle/>
          <a:p>
            <a:pPr algn="l"/>
            <a:r>
              <a:rPr lang="en-US" sz="700" b="1" spc="300" dirty="0"/>
              <a:t>QUATABLE CALLOUTS - TEMPLATE</a:t>
            </a:r>
          </a:p>
        </p:txBody>
      </p:sp>
      <p:sp>
        <p:nvSpPr>
          <p:cNvPr id="12" name="TextBox 11">
            <a:extLst>
              <a:ext uri="{FF2B5EF4-FFF2-40B4-BE49-F238E27FC236}">
                <a16:creationId xmlns:a16="http://schemas.microsoft.com/office/drawing/2014/main" id="{8E45DEB6-AF34-0941-BF6D-44CA886EC678}"/>
              </a:ext>
            </a:extLst>
          </p:cNvPr>
          <p:cNvSpPr txBox="1"/>
          <p:nvPr/>
        </p:nvSpPr>
        <p:spPr>
          <a:xfrm>
            <a:off x="6264835" y="6467859"/>
            <a:ext cx="4252767" cy="138499"/>
          </a:xfrm>
          <a:prstGeom prst="rect">
            <a:avLst/>
          </a:prstGeom>
          <a:noFill/>
        </p:spPr>
        <p:txBody>
          <a:bodyPr wrap="none" lIns="0" tIns="0" rIns="0" bIns="0" rtlCol="0">
            <a:spAutoFit/>
          </a:bodyPr>
          <a:lstStyle/>
          <a:p>
            <a:pPr algn="l"/>
            <a:r>
              <a:rPr lang="en-US" sz="900" dirty="0">
                <a:solidFill>
                  <a:schemeClr val="accent6"/>
                </a:solidFill>
              </a:rPr>
              <a:t>Motion: Kinetic text to appear when the speaker says something particularly notable</a:t>
            </a:r>
          </a:p>
        </p:txBody>
      </p:sp>
    </p:spTree>
    <p:extLst>
      <p:ext uri="{BB962C8B-B14F-4D97-AF65-F5344CB8AC3E}">
        <p14:creationId xmlns:p14="http://schemas.microsoft.com/office/powerpoint/2010/main" val="189130758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11300B-1474-464A-8017-F4E7F3DA166E}"/>
              </a:ext>
            </a:extLst>
          </p:cNvPr>
          <p:cNvPicPr>
            <a:picLocks noChangeAspect="1"/>
          </p:cNvPicPr>
          <p:nvPr/>
        </p:nvPicPr>
        <p:blipFill>
          <a:blip r:embed="rId2"/>
          <a:srcRect/>
          <a:stretch/>
        </p:blipFill>
        <p:spPr>
          <a:xfrm>
            <a:off x="1062214" y="2390250"/>
            <a:ext cx="4623882" cy="2600933"/>
          </a:xfrm>
          <a:prstGeom prst="rect">
            <a:avLst/>
          </a:prstGeom>
          <a:effectLst>
            <a:outerShdw blurRad="179390" sx="102000" sy="102000" algn="ctr" rotWithShape="0">
              <a:prstClr val="black">
                <a:alpha val="19000"/>
              </a:prstClr>
            </a:outerShdw>
          </a:effectLst>
        </p:spPr>
      </p:pic>
      <p:pic>
        <p:nvPicPr>
          <p:cNvPr id="23" name="Picture 22">
            <a:extLst>
              <a:ext uri="{FF2B5EF4-FFF2-40B4-BE49-F238E27FC236}">
                <a16:creationId xmlns:a16="http://schemas.microsoft.com/office/drawing/2014/main" id="{6C6584D0-225B-CE4A-A688-1073BBB7012D}"/>
              </a:ext>
            </a:extLst>
          </p:cNvPr>
          <p:cNvPicPr>
            <a:picLocks noChangeAspect="1"/>
          </p:cNvPicPr>
          <p:nvPr/>
        </p:nvPicPr>
        <p:blipFill>
          <a:blip r:embed="rId3"/>
          <a:srcRect/>
          <a:stretch/>
        </p:blipFill>
        <p:spPr>
          <a:xfrm>
            <a:off x="6264836" y="2390250"/>
            <a:ext cx="4623880" cy="2600933"/>
          </a:xfrm>
          <a:prstGeom prst="rect">
            <a:avLst/>
          </a:prstGeom>
          <a:effectLst>
            <a:outerShdw blurRad="179390" sx="102000" sy="102000" algn="ctr" rotWithShape="0">
              <a:prstClr val="black">
                <a:alpha val="19000"/>
              </a:prstClr>
            </a:outerShdw>
          </a:effectLst>
        </p:spPr>
      </p:pic>
      <p:sp>
        <p:nvSpPr>
          <p:cNvPr id="29" name="TextBox 28">
            <a:extLst>
              <a:ext uri="{FF2B5EF4-FFF2-40B4-BE49-F238E27FC236}">
                <a16:creationId xmlns:a16="http://schemas.microsoft.com/office/drawing/2014/main" id="{0F9381C1-1DD8-5F43-A985-35FEE875D645}"/>
              </a:ext>
            </a:extLst>
          </p:cNvPr>
          <p:cNvSpPr txBox="1"/>
          <p:nvPr/>
        </p:nvSpPr>
        <p:spPr>
          <a:xfrm>
            <a:off x="1062214" y="2091558"/>
            <a:ext cx="1838645" cy="107722"/>
          </a:xfrm>
          <a:prstGeom prst="rect">
            <a:avLst/>
          </a:prstGeom>
          <a:noFill/>
        </p:spPr>
        <p:txBody>
          <a:bodyPr wrap="none" lIns="0" tIns="0" rIns="0" bIns="0" rtlCol="0">
            <a:spAutoFit/>
          </a:bodyPr>
          <a:lstStyle/>
          <a:p>
            <a:pPr algn="l"/>
            <a:r>
              <a:rPr lang="en-US" sz="700" b="1" spc="300" dirty="0"/>
              <a:t>TITLE CARD: INTERVIEW</a:t>
            </a:r>
          </a:p>
        </p:txBody>
      </p:sp>
      <p:sp>
        <p:nvSpPr>
          <p:cNvPr id="30" name="TextBox 29">
            <a:extLst>
              <a:ext uri="{FF2B5EF4-FFF2-40B4-BE49-F238E27FC236}">
                <a16:creationId xmlns:a16="http://schemas.microsoft.com/office/drawing/2014/main" id="{AC23AC55-3CBB-A043-9FF5-3B3F502E2809}"/>
              </a:ext>
            </a:extLst>
          </p:cNvPr>
          <p:cNvSpPr txBox="1"/>
          <p:nvPr/>
        </p:nvSpPr>
        <p:spPr>
          <a:xfrm>
            <a:off x="6275345" y="2091558"/>
            <a:ext cx="2359620" cy="107722"/>
          </a:xfrm>
          <a:prstGeom prst="rect">
            <a:avLst/>
          </a:prstGeom>
          <a:noFill/>
        </p:spPr>
        <p:txBody>
          <a:bodyPr wrap="none" lIns="0" tIns="0" rIns="0" bIns="0" rtlCol="0">
            <a:spAutoFit/>
          </a:bodyPr>
          <a:lstStyle/>
          <a:p>
            <a:r>
              <a:rPr lang="en-US" sz="700" b="1" spc="300" dirty="0"/>
              <a:t>TITLE CARD: TOPIC/TEXT ONLY</a:t>
            </a:r>
          </a:p>
        </p:txBody>
      </p:sp>
      <p:sp>
        <p:nvSpPr>
          <p:cNvPr id="31" name="TextBox 30">
            <a:extLst>
              <a:ext uri="{FF2B5EF4-FFF2-40B4-BE49-F238E27FC236}">
                <a16:creationId xmlns:a16="http://schemas.microsoft.com/office/drawing/2014/main" id="{B0047769-942D-A84B-990C-1BF35F713DA1}"/>
              </a:ext>
            </a:extLst>
          </p:cNvPr>
          <p:cNvSpPr txBox="1"/>
          <p:nvPr/>
        </p:nvSpPr>
        <p:spPr>
          <a:xfrm>
            <a:off x="1103242" y="5223641"/>
            <a:ext cx="3667671" cy="138499"/>
          </a:xfrm>
          <a:prstGeom prst="rect">
            <a:avLst/>
          </a:prstGeom>
          <a:noFill/>
        </p:spPr>
        <p:txBody>
          <a:bodyPr wrap="none" lIns="0" tIns="0" rIns="0" bIns="0" rtlCol="0">
            <a:spAutoFit/>
          </a:bodyPr>
          <a:lstStyle/>
          <a:p>
            <a:pPr algn="l"/>
            <a:r>
              <a:rPr lang="en-US" sz="900" dirty="0">
                <a:solidFill>
                  <a:schemeClr val="accent6"/>
                </a:solidFill>
              </a:rPr>
              <a:t>Motion: Episode text to animate on, subtle movement in the sound wave</a:t>
            </a:r>
          </a:p>
        </p:txBody>
      </p:sp>
      <p:sp>
        <p:nvSpPr>
          <p:cNvPr id="33" name="TextBox 32">
            <a:extLst>
              <a:ext uri="{FF2B5EF4-FFF2-40B4-BE49-F238E27FC236}">
                <a16:creationId xmlns:a16="http://schemas.microsoft.com/office/drawing/2014/main" id="{0969C843-2386-D848-82AF-8AB60EA42B6D}"/>
              </a:ext>
            </a:extLst>
          </p:cNvPr>
          <p:cNvSpPr txBox="1"/>
          <p:nvPr/>
        </p:nvSpPr>
        <p:spPr>
          <a:xfrm>
            <a:off x="6354290" y="5223641"/>
            <a:ext cx="3811941" cy="138499"/>
          </a:xfrm>
          <a:prstGeom prst="rect">
            <a:avLst/>
          </a:prstGeom>
          <a:noFill/>
        </p:spPr>
        <p:txBody>
          <a:bodyPr wrap="none" lIns="0" tIns="0" rIns="0" bIns="0" rtlCol="0">
            <a:spAutoFit/>
          </a:bodyPr>
          <a:lstStyle/>
          <a:p>
            <a:r>
              <a:rPr lang="en-US" sz="900" dirty="0">
                <a:solidFill>
                  <a:schemeClr val="accent6"/>
                </a:solidFill>
              </a:rPr>
              <a:t>Motion: Episode text to animate on, subtle movement in the sound wave</a:t>
            </a:r>
          </a:p>
        </p:txBody>
      </p:sp>
    </p:spTree>
    <p:extLst>
      <p:ext uri="{BB962C8B-B14F-4D97-AF65-F5344CB8AC3E}">
        <p14:creationId xmlns:p14="http://schemas.microsoft.com/office/powerpoint/2010/main" val="3357492232"/>
      </p:ext>
    </p:extLst>
  </p:cSld>
  <p:clrMapOvr>
    <a:masterClrMapping/>
  </p:clrMapOvr>
  <p:transition>
    <p:fade/>
  </p:transition>
</p:sld>
</file>

<file path=ppt/theme/theme1.xml><?xml version="1.0" encoding="utf-8"?>
<a:theme xmlns:a="http://schemas.openxmlformats.org/drawingml/2006/main" name="White Template">
  <a:themeElements>
    <a:clrScheme name="Custom 9">
      <a:dk1>
        <a:srgbClr val="000000"/>
      </a:dk1>
      <a:lt1>
        <a:srgbClr val="FFFFFF"/>
      </a:lt1>
      <a:dk2>
        <a:srgbClr val="3B2E58"/>
      </a:dk2>
      <a:lt2>
        <a:srgbClr val="E6E6E6"/>
      </a:lt2>
      <a:accent1>
        <a:srgbClr val="8661C5"/>
      </a:accent1>
      <a:accent2>
        <a:srgbClr val="243A5E"/>
      </a:accent2>
      <a:accent3>
        <a:srgbClr val="D59D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purple.potx" id="{44DD25B6-5647-4ADD-99D1-E39D4A7568A2}" vid="{E7AAC642-1489-4046-BD87-AA3BB5B074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docProps/app.xml><?xml version="1.0" encoding="utf-8"?>
<Properties xmlns="http://schemas.openxmlformats.org/officeDocument/2006/extended-properties" xmlns:vt="http://schemas.openxmlformats.org/officeDocument/2006/docPropsVTypes">
  <Template>White Template</Template>
  <TotalTime>12</TotalTime>
  <Words>138</Words>
  <Application>Microsoft Macintosh PowerPoint</Application>
  <PresentationFormat>Widescreen</PresentationFormat>
  <Paragraphs>16</Paragraphs>
  <Slides>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Consolas</vt:lpstr>
      <vt:lpstr>Segoe UI</vt:lpstr>
      <vt:lpstr>Segoe UI Semibold</vt:lpstr>
      <vt:lpstr>Wingdings</vt:lpstr>
      <vt:lpstr>White Template</vt:lpstr>
      <vt:lpstr>Annielytics Brand Extension</vt:lpstr>
      <vt:lpstr>PowerPoint Presentation</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Annielytics Brand Extension</dc:title>
  <dc:subject/>
  <dc:creator>Raquel Mayer</dc:creator>
  <cp:keywords/>
  <dc:description/>
  <cp:lastModifiedBy>Raquel Mayer</cp:lastModifiedBy>
  <cp:revision>2</cp:revision>
  <dcterms:created xsi:type="dcterms:W3CDTF">2021-09-21T16:09:42Z</dcterms:created>
  <dcterms:modified xsi:type="dcterms:W3CDTF">2021-09-28T21:07:26Z</dcterms:modified>
</cp:coreProperties>
</file>

<file path=docProps/thumbnail.jpeg>
</file>